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57" r:id="rId2"/>
    <p:sldId id="258" r:id="rId3"/>
    <p:sldId id="259" r:id="rId4"/>
    <p:sldId id="289" r:id="rId5"/>
    <p:sldId id="281" r:id="rId6"/>
    <p:sldId id="278" r:id="rId7"/>
    <p:sldId id="269" r:id="rId8"/>
    <p:sldId id="288" r:id="rId9"/>
    <p:sldId id="263" r:id="rId10"/>
    <p:sldId id="273" r:id="rId11"/>
    <p:sldId id="264" r:id="rId12"/>
    <p:sldId id="270" r:id="rId13"/>
    <p:sldId id="287" r:id="rId14"/>
    <p:sldId id="266" r:id="rId15"/>
    <p:sldId id="284" r:id="rId16"/>
    <p:sldId id="286" r:id="rId17"/>
    <p:sldId id="275" r:id="rId18"/>
    <p:sldId id="274" r:id="rId19"/>
    <p:sldId id="276" r:id="rId20"/>
    <p:sldId id="277" r:id="rId21"/>
    <p:sldId id="285" r:id="rId22"/>
    <p:sldId id="283" r:id="rId2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34"/>
    <p:restoredTop sz="94169"/>
  </p:normalViewPr>
  <p:slideViewPr>
    <p:cSldViewPr snapToGrid="0" snapToObjects="1">
      <p:cViewPr>
        <p:scale>
          <a:sx n="240" d="100"/>
          <a:sy n="240" d="100"/>
        </p:scale>
        <p:origin x="1912" y="-1128"/>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5/25/23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407339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87851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5/25/23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7.png"/><Relationship Id="rId3" Type="http://schemas.openxmlformats.org/officeDocument/2006/relationships/image" Target="../media/image61.png"/><Relationship Id="rId7" Type="http://schemas.openxmlformats.org/officeDocument/2006/relationships/image" Target="../media/image19.png"/><Relationship Id="rId12"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65.png"/><Relationship Id="rId5" Type="http://schemas.openxmlformats.org/officeDocument/2006/relationships/image" Target="../media/image63.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17.png"/><Relationship Id="rId1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35" name="Group 34">
            <a:extLst>
              <a:ext uri="{FF2B5EF4-FFF2-40B4-BE49-F238E27FC236}">
                <a16:creationId xmlns:a16="http://schemas.microsoft.com/office/drawing/2014/main" id="{B26CE0A9-D18E-3D4E-AA09-4EC5C79E42CD}"/>
              </a:ext>
            </a:extLst>
          </p:cNvPr>
          <p:cNvGrpSpPr/>
          <p:nvPr/>
        </p:nvGrpSpPr>
        <p:grpSpPr>
          <a:xfrm>
            <a:off x="2732830" y="992335"/>
            <a:ext cx="2240443" cy="2453932"/>
            <a:chOff x="2718465" y="992335"/>
            <a:chExt cx="2109269" cy="2312409"/>
          </a:xfrm>
        </p:grpSpPr>
        <p:pic>
          <p:nvPicPr>
            <p:cNvPr id="4" name="Picture 3">
              <a:extLst>
                <a:ext uri="{FF2B5EF4-FFF2-40B4-BE49-F238E27FC236}">
                  <a16:creationId xmlns:a16="http://schemas.microsoft.com/office/drawing/2014/main" id="{6B7D5DE4-35C2-244B-82BC-0B8236B75FA9}"/>
                </a:ext>
              </a:extLst>
            </p:cNvPr>
            <p:cNvPicPr>
              <a:picLocks noChangeAspect="1"/>
            </p:cNvPicPr>
            <p:nvPr/>
          </p:nvPicPr>
          <p:blipFill rotWithShape="1">
            <a:blip r:embed="rId3"/>
            <a:srcRect l="9871"/>
            <a:stretch/>
          </p:blipFill>
          <p:spPr>
            <a:xfrm>
              <a:off x="2718465" y="992335"/>
              <a:ext cx="2109269" cy="2312409"/>
            </a:xfrm>
            <a:prstGeom prst="rect">
              <a:avLst/>
            </a:prstGeom>
          </p:spPr>
        </p:pic>
        <p:sp>
          <p:nvSpPr>
            <p:cNvPr id="27" name="Rectangle 26">
              <a:extLst>
                <a:ext uri="{FF2B5EF4-FFF2-40B4-BE49-F238E27FC236}">
                  <a16:creationId xmlns:a16="http://schemas.microsoft.com/office/drawing/2014/main" id="{70286085-C421-C642-9F30-FD31C8332681}"/>
                </a:ext>
              </a:extLst>
            </p:cNvPr>
            <p:cNvSpPr/>
            <p:nvPr/>
          </p:nvSpPr>
          <p:spPr>
            <a:xfrm>
              <a:off x="3385751" y="1069682"/>
              <a:ext cx="1364185" cy="1677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a:extLst>
                <a:ext uri="{FF2B5EF4-FFF2-40B4-BE49-F238E27FC236}">
                  <a16:creationId xmlns:a16="http://schemas.microsoft.com/office/drawing/2014/main" id="{3B90EDC8-19E8-A844-AEE2-010B8A18B6A3}"/>
                </a:ext>
              </a:extLst>
            </p:cNvPr>
            <p:cNvPicPr>
              <a:picLocks noChangeAspect="1"/>
            </p:cNvPicPr>
            <p:nvPr/>
          </p:nvPicPr>
          <p:blipFill rotWithShape="1">
            <a:blip r:embed="rId3"/>
            <a:srcRect l="79163" t="4060" r="3096" b="91237"/>
            <a:stretch/>
          </p:blipFill>
          <p:spPr>
            <a:xfrm>
              <a:off x="4380137" y="1272023"/>
              <a:ext cx="415187" cy="108739"/>
            </a:xfrm>
            <a:prstGeom prst="rect">
              <a:avLst/>
            </a:prstGeom>
          </p:spPr>
        </p:pic>
        <p:pic>
          <p:nvPicPr>
            <p:cNvPr id="26" name="Picture 25">
              <a:extLst>
                <a:ext uri="{FF2B5EF4-FFF2-40B4-BE49-F238E27FC236}">
                  <a16:creationId xmlns:a16="http://schemas.microsoft.com/office/drawing/2014/main" id="{F6EDE2FB-5494-2E48-A2D3-76C88AFBC986}"/>
                </a:ext>
              </a:extLst>
            </p:cNvPr>
            <p:cNvPicPr>
              <a:picLocks noChangeAspect="1"/>
            </p:cNvPicPr>
            <p:nvPr/>
          </p:nvPicPr>
          <p:blipFill rotWithShape="1">
            <a:blip r:embed="rId3"/>
            <a:srcRect l="39247" t="3419" r="22491" b="91237"/>
            <a:stretch/>
          </p:blipFill>
          <p:spPr>
            <a:xfrm>
              <a:off x="3904932" y="1147211"/>
              <a:ext cx="895453" cy="123568"/>
            </a:xfrm>
            <a:prstGeom prst="rect">
              <a:avLst/>
            </a:prstGeom>
          </p:spPr>
        </p:pic>
      </p:grpSp>
      <p:grpSp>
        <p:nvGrpSpPr>
          <p:cNvPr id="36" name="Group 35">
            <a:extLst>
              <a:ext uri="{FF2B5EF4-FFF2-40B4-BE49-F238E27FC236}">
                <a16:creationId xmlns:a16="http://schemas.microsoft.com/office/drawing/2014/main" id="{BD9EE5AA-642C-FF48-B4DD-A77A95575BDA}"/>
              </a:ext>
            </a:extLst>
          </p:cNvPr>
          <p:cNvGrpSpPr/>
          <p:nvPr/>
        </p:nvGrpSpPr>
        <p:grpSpPr>
          <a:xfrm>
            <a:off x="5069495" y="992334"/>
            <a:ext cx="2244047" cy="2453932"/>
            <a:chOff x="5055341" y="992334"/>
            <a:chExt cx="2112662" cy="2312409"/>
          </a:xfrm>
        </p:grpSpPr>
        <p:pic>
          <p:nvPicPr>
            <p:cNvPr id="22" name="Picture 21">
              <a:extLst>
                <a:ext uri="{FF2B5EF4-FFF2-40B4-BE49-F238E27FC236}">
                  <a16:creationId xmlns:a16="http://schemas.microsoft.com/office/drawing/2014/main" id="{1D603CDF-2EF6-BA45-99CC-A34B6D4A5FCA}"/>
                </a:ext>
              </a:extLst>
            </p:cNvPr>
            <p:cNvPicPr>
              <a:picLocks noChangeAspect="1"/>
            </p:cNvPicPr>
            <p:nvPr/>
          </p:nvPicPr>
          <p:blipFill rotWithShape="1">
            <a:blip r:embed="rId4"/>
            <a:srcRect l="9726"/>
            <a:stretch/>
          </p:blipFill>
          <p:spPr>
            <a:xfrm>
              <a:off x="5055341" y="992334"/>
              <a:ext cx="2112662" cy="2312409"/>
            </a:xfrm>
            <a:prstGeom prst="rect">
              <a:avLst/>
            </a:prstGeom>
          </p:spPr>
        </p:pic>
        <p:sp>
          <p:nvSpPr>
            <p:cNvPr id="30" name="Rectangle 29">
              <a:extLst>
                <a:ext uri="{FF2B5EF4-FFF2-40B4-BE49-F238E27FC236}">
                  <a16:creationId xmlns:a16="http://schemas.microsoft.com/office/drawing/2014/main" id="{B54167E3-BEB7-EF46-8358-303212099D06}"/>
                </a:ext>
              </a:extLst>
            </p:cNvPr>
            <p:cNvSpPr/>
            <p:nvPr/>
          </p:nvSpPr>
          <p:spPr>
            <a:xfrm>
              <a:off x="5743158" y="1110016"/>
              <a:ext cx="1364185" cy="1677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 name="Picture 27">
              <a:extLst>
                <a:ext uri="{FF2B5EF4-FFF2-40B4-BE49-F238E27FC236}">
                  <a16:creationId xmlns:a16="http://schemas.microsoft.com/office/drawing/2014/main" id="{19C6FC53-FB4A-0248-8EF3-787C482F24BA}"/>
                </a:ext>
              </a:extLst>
            </p:cNvPr>
            <p:cNvPicPr>
              <a:picLocks noChangeAspect="1"/>
            </p:cNvPicPr>
            <p:nvPr/>
          </p:nvPicPr>
          <p:blipFill rotWithShape="1">
            <a:blip r:embed="rId4"/>
            <a:srcRect l="39162" t="3400" r="21989" b="91257"/>
            <a:stretch/>
          </p:blipFill>
          <p:spPr>
            <a:xfrm>
              <a:off x="6181040" y="1146294"/>
              <a:ext cx="909165" cy="123568"/>
            </a:xfrm>
            <a:prstGeom prst="rect">
              <a:avLst/>
            </a:prstGeom>
          </p:spPr>
        </p:pic>
        <p:pic>
          <p:nvPicPr>
            <p:cNvPr id="29" name="Picture 28">
              <a:extLst>
                <a:ext uri="{FF2B5EF4-FFF2-40B4-BE49-F238E27FC236}">
                  <a16:creationId xmlns:a16="http://schemas.microsoft.com/office/drawing/2014/main" id="{698A1C09-5EFD-3D46-9260-FAE36FACD35F}"/>
                </a:ext>
              </a:extLst>
            </p:cNvPr>
            <p:cNvPicPr>
              <a:picLocks noChangeAspect="1"/>
            </p:cNvPicPr>
            <p:nvPr/>
          </p:nvPicPr>
          <p:blipFill rotWithShape="1">
            <a:blip r:embed="rId4"/>
            <a:srcRect l="78010" t="3400" r="2813" b="91257"/>
            <a:stretch/>
          </p:blipFill>
          <p:spPr>
            <a:xfrm>
              <a:off x="6629187" y="1250595"/>
              <a:ext cx="448792" cy="123568"/>
            </a:xfrm>
            <a:prstGeom prst="rect">
              <a:avLst/>
            </a:prstGeom>
          </p:spPr>
        </p:pic>
      </p:grpSp>
      <p:grpSp>
        <p:nvGrpSpPr>
          <p:cNvPr id="34" name="Group 33">
            <a:extLst>
              <a:ext uri="{FF2B5EF4-FFF2-40B4-BE49-F238E27FC236}">
                <a16:creationId xmlns:a16="http://schemas.microsoft.com/office/drawing/2014/main" id="{27FB8662-0A91-B045-AB58-219CFCB5DA90}"/>
              </a:ext>
            </a:extLst>
          </p:cNvPr>
          <p:cNvGrpSpPr/>
          <p:nvPr/>
        </p:nvGrpSpPr>
        <p:grpSpPr>
          <a:xfrm>
            <a:off x="174251" y="1014005"/>
            <a:ext cx="2485809" cy="2430936"/>
            <a:chOff x="174251" y="1014005"/>
            <a:chExt cx="2340269" cy="2290739"/>
          </a:xfrm>
        </p:grpSpPr>
        <p:pic>
          <p:nvPicPr>
            <p:cNvPr id="2" name="Picture 1">
              <a:extLst>
                <a:ext uri="{FF2B5EF4-FFF2-40B4-BE49-F238E27FC236}">
                  <a16:creationId xmlns:a16="http://schemas.microsoft.com/office/drawing/2014/main" id="{ABC48724-BE80-4649-BA48-EF48C88CF130}"/>
                </a:ext>
              </a:extLst>
            </p:cNvPr>
            <p:cNvPicPr>
              <a:picLocks noChangeAspect="1"/>
            </p:cNvPicPr>
            <p:nvPr/>
          </p:nvPicPr>
          <p:blipFill>
            <a:blip r:embed="rId5"/>
            <a:stretch>
              <a:fillRect/>
            </a:stretch>
          </p:blipFill>
          <p:spPr>
            <a:xfrm>
              <a:off x="174251" y="1014005"/>
              <a:ext cx="2340269" cy="2290739"/>
            </a:xfrm>
            <a:prstGeom prst="rect">
              <a:avLst/>
            </a:prstGeom>
          </p:spPr>
        </p:pic>
        <p:pic>
          <p:nvPicPr>
            <p:cNvPr id="23" name="Picture 22">
              <a:extLst>
                <a:ext uri="{FF2B5EF4-FFF2-40B4-BE49-F238E27FC236}">
                  <a16:creationId xmlns:a16="http://schemas.microsoft.com/office/drawing/2014/main" id="{99C4BEAF-1E0C-A84E-8D21-20D2EEC85C1E}"/>
                </a:ext>
              </a:extLst>
            </p:cNvPr>
            <p:cNvPicPr>
              <a:picLocks noChangeAspect="1"/>
            </p:cNvPicPr>
            <p:nvPr/>
          </p:nvPicPr>
          <p:blipFill rotWithShape="1">
            <a:blip r:embed="rId5"/>
            <a:srcRect l="42868" t="85232" r="22073" b="9933"/>
            <a:stretch/>
          </p:blipFill>
          <p:spPr>
            <a:xfrm>
              <a:off x="1674260" y="1152701"/>
              <a:ext cx="820489" cy="110755"/>
            </a:xfrm>
            <a:prstGeom prst="rect">
              <a:avLst/>
            </a:prstGeom>
          </p:spPr>
        </p:pic>
        <p:pic>
          <p:nvPicPr>
            <p:cNvPr id="24" name="Picture 23">
              <a:extLst>
                <a:ext uri="{FF2B5EF4-FFF2-40B4-BE49-F238E27FC236}">
                  <a16:creationId xmlns:a16="http://schemas.microsoft.com/office/drawing/2014/main" id="{C850FAC7-74B7-1241-BD96-B5F034E68567}"/>
                </a:ext>
              </a:extLst>
            </p:cNvPr>
            <p:cNvPicPr>
              <a:picLocks noChangeAspect="1"/>
            </p:cNvPicPr>
            <p:nvPr/>
          </p:nvPicPr>
          <p:blipFill rotWithShape="1">
            <a:blip r:embed="rId5"/>
            <a:srcRect l="79441" t="85052" r="2853" b="9805"/>
            <a:stretch/>
          </p:blipFill>
          <p:spPr>
            <a:xfrm>
              <a:off x="2067747" y="1258011"/>
              <a:ext cx="414363" cy="117802"/>
            </a:xfrm>
            <a:prstGeom prst="rect">
              <a:avLst/>
            </a:prstGeom>
          </p:spPr>
        </p:pic>
        <p:sp>
          <p:nvSpPr>
            <p:cNvPr id="33" name="Rectangle 32">
              <a:extLst>
                <a:ext uri="{FF2B5EF4-FFF2-40B4-BE49-F238E27FC236}">
                  <a16:creationId xmlns:a16="http://schemas.microsoft.com/office/drawing/2014/main" id="{94106380-3897-3F4C-B9E8-E237C9B87A1D}"/>
                </a:ext>
              </a:extLst>
            </p:cNvPr>
            <p:cNvSpPr/>
            <p:nvPr/>
          </p:nvSpPr>
          <p:spPr>
            <a:xfrm>
              <a:off x="1150335" y="2995278"/>
              <a:ext cx="1364185" cy="552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294CAB-5614-4B42-9475-CA68CB72E906}"/>
              </a:ext>
            </a:extLst>
          </p:cNvPr>
          <p:cNvGrpSpPr/>
          <p:nvPr/>
        </p:nvGrpSpPr>
        <p:grpSpPr>
          <a:xfrm>
            <a:off x="5404510" y="935146"/>
            <a:ext cx="1721380" cy="171668"/>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6"/>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7"/>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8"/>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9"/>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9"/>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9"/>
            <a:srcRect l="75117" t="52388" r="11490" b="20193"/>
            <a:stretch/>
          </p:blipFill>
          <p:spPr>
            <a:xfrm rot="5400000">
              <a:off x="6304348" y="975629"/>
              <a:ext cx="176344" cy="253097"/>
            </a:xfrm>
            <a:prstGeom prst="rect">
              <a:avLst/>
            </a:prstGeom>
          </p:spPr>
        </p:pic>
      </p:grpSp>
      <p:pic>
        <p:nvPicPr>
          <p:cNvPr id="56" name="Picture 55">
            <a:extLst>
              <a:ext uri="{FF2B5EF4-FFF2-40B4-BE49-F238E27FC236}">
                <a16:creationId xmlns:a16="http://schemas.microsoft.com/office/drawing/2014/main" id="{C12CB84B-883B-374B-842F-2F292C2A071D}"/>
              </a:ext>
            </a:extLst>
          </p:cNvPr>
          <p:cNvPicPr>
            <a:picLocks noChangeAspect="1"/>
          </p:cNvPicPr>
          <p:nvPr/>
        </p:nvPicPr>
        <p:blipFill rotWithShape="1">
          <a:blip r:embed="rId10"/>
          <a:srcRect r="6662"/>
          <a:stretch/>
        </p:blipFill>
        <p:spPr>
          <a:xfrm>
            <a:off x="117613" y="3564122"/>
            <a:ext cx="2396908" cy="2568001"/>
          </a:xfrm>
          <a:prstGeom prst="rect">
            <a:avLst/>
          </a:prstGeom>
        </p:spPr>
      </p:pic>
      <p:pic>
        <p:nvPicPr>
          <p:cNvPr id="58" name="Picture 57">
            <a:extLst>
              <a:ext uri="{FF2B5EF4-FFF2-40B4-BE49-F238E27FC236}">
                <a16:creationId xmlns:a16="http://schemas.microsoft.com/office/drawing/2014/main" id="{EE85696F-4053-494F-97D0-F7EF409901BE}"/>
              </a:ext>
            </a:extLst>
          </p:cNvPr>
          <p:cNvPicPr>
            <a:picLocks noChangeAspect="1"/>
          </p:cNvPicPr>
          <p:nvPr/>
        </p:nvPicPr>
        <p:blipFill rotWithShape="1">
          <a:blip r:embed="rId11"/>
          <a:srcRect l="11464" r="7883"/>
          <a:stretch/>
        </p:blipFill>
        <p:spPr>
          <a:xfrm>
            <a:off x="2732963" y="3564121"/>
            <a:ext cx="2071187" cy="2568001"/>
          </a:xfrm>
          <a:prstGeom prst="rect">
            <a:avLst/>
          </a:prstGeom>
        </p:spPr>
      </p:pic>
      <p:pic>
        <p:nvPicPr>
          <p:cNvPr id="60" name="Picture 59">
            <a:extLst>
              <a:ext uri="{FF2B5EF4-FFF2-40B4-BE49-F238E27FC236}">
                <a16:creationId xmlns:a16="http://schemas.microsoft.com/office/drawing/2014/main" id="{82CBCFEA-0848-954E-A1EE-EB196ACC8B51}"/>
              </a:ext>
            </a:extLst>
          </p:cNvPr>
          <p:cNvPicPr>
            <a:picLocks noChangeAspect="1"/>
          </p:cNvPicPr>
          <p:nvPr/>
        </p:nvPicPr>
        <p:blipFill rotWithShape="1">
          <a:blip r:embed="rId12"/>
          <a:srcRect l="11464" r="7883"/>
          <a:stretch/>
        </p:blipFill>
        <p:spPr>
          <a:xfrm>
            <a:off x="5069495" y="3556950"/>
            <a:ext cx="2071187" cy="2568001"/>
          </a:xfrm>
          <a:prstGeom prst="rect">
            <a:avLst/>
          </a:prstGeom>
        </p:spPr>
      </p:pic>
      <p:pic>
        <p:nvPicPr>
          <p:cNvPr id="50" name="Picture 49">
            <a:extLst>
              <a:ext uri="{FF2B5EF4-FFF2-40B4-BE49-F238E27FC236}">
                <a16:creationId xmlns:a16="http://schemas.microsoft.com/office/drawing/2014/main" id="{D44F7827-2504-3B49-9719-6B25FE33A4D4}"/>
              </a:ext>
            </a:extLst>
          </p:cNvPr>
          <p:cNvPicPr>
            <a:picLocks noChangeAspect="1"/>
          </p:cNvPicPr>
          <p:nvPr/>
        </p:nvPicPr>
        <p:blipFill rotWithShape="1">
          <a:blip r:embed="rId13"/>
          <a:srcRect l="15627" t="13804" r="11497" b="74629"/>
          <a:stretch/>
        </p:blipFill>
        <p:spPr>
          <a:xfrm>
            <a:off x="702973" y="3624226"/>
            <a:ext cx="1811547" cy="287547"/>
          </a:xfrm>
          <a:prstGeom prst="rect">
            <a:avLst/>
          </a:prstGeom>
        </p:spPr>
      </p:pic>
      <p:pic>
        <p:nvPicPr>
          <p:cNvPr id="54" name="Picture 53">
            <a:extLst>
              <a:ext uri="{FF2B5EF4-FFF2-40B4-BE49-F238E27FC236}">
                <a16:creationId xmlns:a16="http://schemas.microsoft.com/office/drawing/2014/main" id="{D3786A0E-33CF-6B43-BBBB-ED91F9619E00}"/>
              </a:ext>
            </a:extLst>
          </p:cNvPr>
          <p:cNvPicPr>
            <a:picLocks noChangeAspect="1"/>
          </p:cNvPicPr>
          <p:nvPr/>
        </p:nvPicPr>
        <p:blipFill rotWithShape="1">
          <a:blip r:embed="rId14"/>
          <a:srcRect l="18315" t="13694" r="11598" b="74276"/>
          <a:stretch/>
        </p:blipFill>
        <p:spPr>
          <a:xfrm>
            <a:off x="5309943" y="3618474"/>
            <a:ext cx="1742193" cy="299049"/>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5" name="Picture 64">
            <a:extLst>
              <a:ext uri="{FF2B5EF4-FFF2-40B4-BE49-F238E27FC236}">
                <a16:creationId xmlns:a16="http://schemas.microsoft.com/office/drawing/2014/main" id="{8F81F92F-B503-DB4A-A2F2-353818B7EBBF}"/>
              </a:ext>
            </a:extLst>
          </p:cNvPr>
          <p:cNvPicPr>
            <a:picLocks noChangeAspect="1"/>
          </p:cNvPicPr>
          <p:nvPr/>
        </p:nvPicPr>
        <p:blipFill rotWithShape="1">
          <a:blip r:embed="rId15"/>
          <a:srcRect l="16553" t="13292" r="10992" b="75212"/>
          <a:stretch/>
        </p:blipFill>
        <p:spPr>
          <a:xfrm>
            <a:off x="3071231" y="3624225"/>
            <a:ext cx="1812379" cy="287548"/>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53263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34811</TotalTime>
  <Words>2668</Words>
  <Application>Microsoft Macintosh PowerPoint</Application>
  <PresentationFormat>Custom</PresentationFormat>
  <Paragraphs>423</Paragraphs>
  <Slides>22</Slides>
  <Notes>21</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295</cp:revision>
  <dcterms:created xsi:type="dcterms:W3CDTF">2023-04-17T18:08:15Z</dcterms:created>
  <dcterms:modified xsi:type="dcterms:W3CDTF">2023-05-25T20:09:03Z</dcterms:modified>
</cp:coreProperties>
</file>